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6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B4D0-57B0-47AB-9250-856A7D12F8A7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D7A9-0307-48B6-844D-1EABD6E893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B4D0-57B0-47AB-9250-856A7D12F8A7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D7A9-0307-48B6-844D-1EABD6E893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B4D0-57B0-47AB-9250-856A7D12F8A7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D7A9-0307-48B6-844D-1EABD6E893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B4D0-57B0-47AB-9250-856A7D12F8A7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D7A9-0307-48B6-844D-1EABD6E893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B4D0-57B0-47AB-9250-856A7D12F8A7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D7A9-0307-48B6-844D-1EABD6E893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B4D0-57B0-47AB-9250-856A7D12F8A7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D7A9-0307-48B6-844D-1EABD6E893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B4D0-57B0-47AB-9250-856A7D12F8A7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D7A9-0307-48B6-844D-1EABD6E893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B4D0-57B0-47AB-9250-856A7D12F8A7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D7A9-0307-48B6-844D-1EABD6E893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B4D0-57B0-47AB-9250-856A7D12F8A7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D7A9-0307-48B6-844D-1EABD6E893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B4D0-57B0-47AB-9250-856A7D12F8A7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D7A9-0307-48B6-844D-1EABD6E893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B4D0-57B0-47AB-9250-856A7D12F8A7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5D7A9-0307-48B6-844D-1EABD6E893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7B4D0-57B0-47AB-9250-856A7D12F8A7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5D7A9-0307-48B6-844D-1EABD6E8937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Фотоальбом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Андрей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icoton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Фотоальбом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Фотоальбом</dc:title>
  <dc:creator>Андрей</dc:creator>
  <cp:lastModifiedBy>Андрей</cp:lastModifiedBy>
  <cp:revision>1</cp:revision>
  <dcterms:created xsi:type="dcterms:W3CDTF">2011-09-10T23:45:08Z</dcterms:created>
  <dcterms:modified xsi:type="dcterms:W3CDTF">2011-09-10T23:50:17Z</dcterms:modified>
</cp:coreProperties>
</file>